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8" r:id="rId5"/>
    <p:sldId id="274" r:id="rId6"/>
    <p:sldId id="268" r:id="rId7"/>
    <p:sldId id="269" r:id="rId8"/>
    <p:sldId id="270" r:id="rId9"/>
    <p:sldId id="271" r:id="rId10"/>
    <p:sldId id="272" r:id="rId11"/>
    <p:sldId id="273" r:id="rId12"/>
    <p:sldId id="276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B832"/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41" autoAdjust="0"/>
  </p:normalViewPr>
  <p:slideViewPr>
    <p:cSldViewPr snapToGrid="0" showGuides="1">
      <p:cViewPr varScale="1">
        <p:scale>
          <a:sx n="59" d="100"/>
          <a:sy n="59" d="100"/>
        </p:scale>
        <p:origin x="892" y="52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E8-154A-9681-C6C3C60B7B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E8-154A-9681-C6C3C60B7B55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E8-154A-9681-C6C3C60B7B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E8-154A-9681-C6C3C60B7B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73-484D-BAD2-07E653310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51B4DD-15C8-4661-884B-618628EC1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78A688-EE94-44BF-A9B6-FD51CF6D6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0357-9784-4A90-96B4-0B331B4230FA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B2C68-562A-4D2A-9890-4436EDCEC7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1883F-BA65-4049-B6C2-7C1A5A6D08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50802-3B37-42FB-BECC-88074371F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79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3/1/2024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2020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A3052-2AD9-1127-2141-1DD20AC66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D771E-3F31-2A61-D57D-8B62A321A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F1CDC-F982-95F5-81D3-9B2AD42BE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FC160-8BA6-C381-349E-921AE705B7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33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95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19AB8-2D8F-4EE5-B4E4-7A48430A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8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00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652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385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618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6319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970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464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A6D02-D902-4B4A-B727-07D0E5BBC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800" y="1847056"/>
            <a:ext cx="9296400" cy="31638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575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3/1/2024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6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1" r:id="rId17"/>
    <p:sldLayoutId id="2147483672" r:id="rId18"/>
    <p:sldLayoutId id="2147483674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ityscape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MARKET SHARE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PERFECT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32C5D74-7E71-4488-B3EF-73A86F04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633DCA0-BCDF-4DAF-C51B-E3F11358E4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9648155" y="1888392"/>
            <a:ext cx="1430337" cy="1430337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JEYA SHREE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/>
        </p:blipFill>
        <p:spPr>
          <a:xfrm>
            <a:off x="1113508" y="1855749"/>
            <a:ext cx="1414940" cy="1454368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err="1"/>
              <a:t>sravani</a:t>
            </a:r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/>
          <a:stretch/>
        </p:blipFill>
        <p:spPr>
          <a:xfrm>
            <a:off x="6769913" y="1888393"/>
            <a:ext cx="1430337" cy="1430337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 err="1"/>
              <a:t>abHinandh</a:t>
            </a:r>
            <a:endParaRPr lang="en-US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/>
          <a:stretch/>
        </p:blipFill>
        <p:spPr>
          <a:xfrm>
            <a:off x="3950494" y="1879780"/>
            <a:ext cx="1430337" cy="1430337"/>
          </a:xfr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MAHI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In this project, we use R to analyze and visualize market share in the banking sector. The focus is on creating a straightforward pie chart to reveal the dominance of banks and understand the dynamics between private and public sectors. The goal is to offer a simple yet powerful tool for stakeholders to gain quick insights into market composition</a:t>
            </a:r>
            <a:r>
              <a:rPr lang="en-US" dirty="0"/>
              <a:t>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992800" y="2644896"/>
            <a:ext cx="6206400" cy="4587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objective of this project is to perform a market share analysis and visually represent the findings through a pie chart using the R programming language. This project focuses on analyzing the market share of different companies and sectors based on current market share holders  data.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5884647" y="0"/>
            <a:ext cx="6307353" cy="57803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Innovations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r>
              <a:rPr lang="en-US" sz="3200" dirty="0"/>
              <a:t>ggplot2 Visualization-</a:t>
            </a:r>
          </a:p>
          <a:p>
            <a:r>
              <a:rPr lang="en-US" sz="3200" dirty="0"/>
              <a:t> Percentage Labels- </a:t>
            </a:r>
          </a:p>
          <a:p>
            <a:r>
              <a:rPr lang="en-US" sz="3200" dirty="0"/>
              <a:t>Dynamic Data Import-</a:t>
            </a:r>
          </a:p>
          <a:p>
            <a:r>
              <a:rPr lang="en-US" sz="3200" dirty="0"/>
              <a:t> Ethical Considerations-</a:t>
            </a:r>
          </a:p>
          <a:p>
            <a:r>
              <a:rPr lang="en-US" sz="3200" dirty="0"/>
              <a:t> Modular Design</a:t>
            </a:r>
            <a:r>
              <a:rPr lang="en-US" sz="2000" dirty="0"/>
              <a:t>-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&amp; Analysis 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6926" y="3176675"/>
            <a:ext cx="3445566" cy="25046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Continuous Monitoring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Reproducibility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Iterative Analysis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/>
          <a:stretch/>
        </p:blipFill>
        <p:spPr>
          <a:xfrm>
            <a:off x="8288874" y="-20901"/>
            <a:ext cx="3921760" cy="1676400"/>
          </a:xfrm>
        </p:spPr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 programming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ggplot2 for visualization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Rainbow colored </a:t>
            </a:r>
            <a:r>
              <a:rPr lang="en-US" sz="2000" dirty="0" err="1"/>
              <a:t>pallete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AFAFAE00-AE41-B09F-7F0D-359C9462DA62}"/>
              </a:ext>
            </a:extLst>
          </p:cNvPr>
          <p:cNvSpPr/>
          <p:nvPr/>
        </p:nvSpPr>
        <p:spPr>
          <a:xfrm>
            <a:off x="5508475" y="1677026"/>
            <a:ext cx="975360" cy="892996"/>
          </a:xfrm>
          <a:prstGeom prst="flowChartConnector">
            <a:avLst/>
          </a:prstGeom>
          <a:solidFill>
            <a:srgbClr val="78B8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Placeholder 84" descr="Single gear">
            <a:extLst>
              <a:ext uri="{FF2B5EF4-FFF2-40B4-BE49-F238E27FC236}">
                <a16:creationId xmlns:a16="http://schemas.microsoft.com/office/drawing/2014/main" id="{7D9219A4-9E25-7D48-D0FD-CA1426CAA0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768272" y="1870142"/>
            <a:ext cx="502873" cy="502873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B931613-9D47-53C6-9F95-E31A014DE153}"/>
              </a:ext>
            </a:extLst>
          </p:cNvPr>
          <p:cNvSpPr txBox="1">
            <a:spLocks/>
          </p:cNvSpPr>
          <p:nvPr/>
        </p:nvSpPr>
        <p:spPr>
          <a:xfrm>
            <a:off x="219126" y="3207024"/>
            <a:ext cx="3445566" cy="25046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Financial reports of banks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Market research firms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-Official company statements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A79B8748-F45D-C482-0B25-FF8C82858F96}"/>
              </a:ext>
            </a:extLst>
          </p:cNvPr>
          <p:cNvSpPr txBox="1">
            <a:spLocks/>
          </p:cNvSpPr>
          <p:nvPr/>
        </p:nvSpPr>
        <p:spPr>
          <a:xfrm>
            <a:off x="4273372" y="2691459"/>
            <a:ext cx="3445566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Topic 02 comes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9648A9-5924-D088-D96C-D0AC85110CD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FC4BB2A-41A4-BA37-D02F-A1E117DA1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874847" y="1493520"/>
            <a:ext cx="10527073" cy="5293360"/>
          </a:xfrm>
        </p:spPr>
      </p:pic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6149307"/>
              </p:ext>
            </p:extLst>
          </p:nvPr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7C513-699A-E219-F1E7-12FFCFE87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640" y="106483"/>
            <a:ext cx="9743440" cy="6478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129880-37ED-8332-CCF2-17CCA848B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65" y="2296160"/>
            <a:ext cx="3093348" cy="24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26135-EC21-F01C-3D81-56CD4FDDB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23510-604C-AD0A-B195-656B92BC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conclusion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BB435-1008-CF2B-240E-C45B0D972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45976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market share analysis project, conducted using R, provides a clear visual representation of the distribution of market capitalization among banks. The </a:t>
            </a:r>
            <a:r>
              <a:rPr lang="en-US" dirty="0" err="1"/>
              <a:t>i</a:t>
            </a:r>
            <a:r>
              <a:rPr lang="en-US" dirty="0"/>
              <a:t> project make it a valuable tool for stakeholders seeking actionable insights in the dynamic banking sector. The comprehensive documentation enhances transparency and ensures the project's continued relevance with evolving datasets.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5EE897D-8D3E-EA06-DF6B-152774D631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5321569" y="996907"/>
            <a:ext cx="5254991" cy="49372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51671-0AE1-7BD5-27E0-4F6589882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7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8997677_Rose suite presentation_AAS_v4" id="{97C8BA14-D802-4795-89C7-EAA620DD846B}" vid="{D162D178-FB75-4B8B-B67A-CA51C6DCA1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94996C2-A795-46F9-93BE-0C463FDCD1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D9C8E3-B635-4963-8B68-3FC691872B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72F8CF-3688-4B14-A13A-EB7FF46D2F4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presentation</Template>
  <TotalTime>150</TotalTime>
  <Words>265</Words>
  <Application>Microsoft Office PowerPoint</Application>
  <PresentationFormat>Widescreen</PresentationFormat>
  <Paragraphs>61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Office Theme</vt:lpstr>
      <vt:lpstr>MARKET SHARE ANALYSIS</vt:lpstr>
      <vt:lpstr>Team MEMBERS</vt:lpstr>
      <vt:lpstr>INTRODUCTION</vt:lpstr>
      <vt:lpstr>Objectives </vt:lpstr>
      <vt:lpstr>Innovations </vt:lpstr>
      <vt:lpstr>Data Collection &amp; Analysis </vt:lpstr>
      <vt:lpstr>Code</vt:lpstr>
      <vt:lpstr>OUTPUT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SHARE ANALYSIS</dc:title>
  <dc:creator>shuba sree</dc:creator>
  <cp:lastModifiedBy>shuba sree</cp:lastModifiedBy>
  <cp:revision>2</cp:revision>
  <dcterms:created xsi:type="dcterms:W3CDTF">2024-02-29T17:42:33Z</dcterms:created>
  <dcterms:modified xsi:type="dcterms:W3CDTF">2024-03-01T06:21:30Z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